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2" r:id="rId2"/>
    <p:sldId id="323" r:id="rId3"/>
    <p:sldId id="311" r:id="rId4"/>
    <p:sldId id="312" r:id="rId5"/>
    <p:sldId id="310" r:id="rId6"/>
    <p:sldId id="309" r:id="rId7"/>
    <p:sldId id="308" r:id="rId8"/>
    <p:sldId id="262" r:id="rId9"/>
    <p:sldId id="306" r:id="rId10"/>
    <p:sldId id="305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6" r:id="rId20"/>
    <p:sldId id="278" r:id="rId21"/>
    <p:sldId id="313" r:id="rId22"/>
    <p:sldId id="301" r:id="rId23"/>
    <p:sldId id="304" r:id="rId24"/>
    <p:sldId id="32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xmlns="" val="34638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 rotWithShape="1">
          <a:blip r:embed="rId2" cstate="print"/>
          <a:srcRect t="10000"/>
          <a:stretch/>
        </p:blipFill>
        <p:spPr bwMode="auto">
          <a:xfrm>
            <a:off x="0" y="304800"/>
            <a:ext cx="9122843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53325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3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686800" cy="684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 b="2326"/>
          <a:stretch>
            <a:fillRect/>
          </a:stretch>
        </p:blipFill>
        <p:spPr bwMode="auto">
          <a:xfrm>
            <a:off x="0" y="0"/>
            <a:ext cx="91317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401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818" y="0"/>
            <a:ext cx="9164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-1"/>
            <a:ext cx="8001000" cy="685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-34948"/>
            <a:ext cx="8001000" cy="689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53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13</a:t>
            </a: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Torsion</a:t>
            </a:r>
          </a:p>
        </p:txBody>
      </p:sp>
    </p:spTree>
    <p:extLst>
      <p:ext uri="{BB962C8B-B14F-4D97-AF65-F5344CB8AC3E}">
        <p14:creationId xmlns:p14="http://schemas.microsoft.com/office/powerpoint/2010/main" xmlns="" val="126275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172200" cy="502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953001"/>
            <a:ext cx="768927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66925" cy="539946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99" y="304800"/>
            <a:ext cx="9153707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0431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543800" cy="685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615" y="0"/>
            <a:ext cx="84467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055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999" y="304800"/>
            <a:ext cx="8363543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6597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304800"/>
            <a:ext cx="8651132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456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7853"/>
            <a:ext cx="9144000" cy="456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166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28600"/>
            <a:ext cx="8639307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27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457200"/>
            <a:ext cx="8228169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609600"/>
            <a:ext cx="7977372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4650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53</Words>
  <Application>Microsoft Office PowerPoint</Application>
  <PresentationFormat>On-screen Show (4:3)</PresentationFormat>
  <Paragraphs>14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ola</cp:lastModifiedBy>
  <cp:revision>23</cp:revision>
  <dcterms:created xsi:type="dcterms:W3CDTF">2006-08-16T00:00:00Z</dcterms:created>
  <dcterms:modified xsi:type="dcterms:W3CDTF">2017-12-22T17:31:44Z</dcterms:modified>
</cp:coreProperties>
</file>